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4a40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4a40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4a40b2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4a40b2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165242be7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165242be7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1124850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Almond trees, renewed in bloom,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they not proclaim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returning year by year,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that will remain?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1124850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Almond blossom, sign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face of pain,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Raises hope in people’s hearts: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Spring has come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575" y="1124850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War destroys a thousandfold,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Hatred scars the earth,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the day when almonds bloom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 time of birth.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575" y="1124850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Friends, give thanks for almond blooms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Swaying in the wind: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Token that the gift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Triumphs in the end.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